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2" d="100"/>
          <a:sy n="82" d="100"/>
        </p:scale>
        <p:origin x="50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6E24E12-181D-43A9-81B7-E716B3E86AF6}" type="datetimeFigureOut">
              <a:rPr kumimoji="1" lang="ja-JP" altLang="en-US" smtClean="0"/>
              <a:t>2023/11/30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CA8170-799F-405A-9EE3-4430132D76FB}" type="slidenum">
              <a:rPr kumimoji="1" lang="ja-JP" altLang="en-US" smtClean="0"/>
              <a:t>‹#›</a:t>
            </a:fld>
            <a:endParaRPr kumimoji="1" lang="ja-JP" altLang="en-US"/>
          </a:p>
        </p:txBody>
      </p:sp>
    </p:spTree>
    <p:extLst>
      <p:ext uri="{BB962C8B-B14F-4D97-AF65-F5344CB8AC3E}">
        <p14:creationId xmlns:p14="http://schemas.microsoft.com/office/powerpoint/2010/main" val="2582447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6E24E12-181D-43A9-81B7-E716B3E86AF6}" type="datetimeFigureOut">
              <a:rPr kumimoji="1" lang="ja-JP" altLang="en-US" smtClean="0"/>
              <a:t>2023/11/30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CA8170-799F-405A-9EE3-4430132D76FB}" type="slidenum">
              <a:rPr kumimoji="1" lang="ja-JP" altLang="en-US" smtClean="0"/>
              <a:t>‹#›</a:t>
            </a:fld>
            <a:endParaRPr kumimoji="1" lang="ja-JP" altLang="en-US"/>
          </a:p>
        </p:txBody>
      </p:sp>
    </p:spTree>
    <p:extLst>
      <p:ext uri="{BB962C8B-B14F-4D97-AF65-F5344CB8AC3E}">
        <p14:creationId xmlns:p14="http://schemas.microsoft.com/office/powerpoint/2010/main" val="2091021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6E24E12-181D-43A9-81B7-E716B3E86AF6}" type="datetimeFigureOut">
              <a:rPr kumimoji="1" lang="ja-JP" altLang="en-US" smtClean="0"/>
              <a:t>2023/11/30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CA8170-799F-405A-9EE3-4430132D76FB}" type="slidenum">
              <a:rPr kumimoji="1" lang="ja-JP" altLang="en-US" smtClean="0"/>
              <a:t>‹#›</a:t>
            </a:fld>
            <a:endParaRPr kumimoji="1" lang="ja-JP" altLang="en-US"/>
          </a:p>
        </p:txBody>
      </p:sp>
    </p:spTree>
    <p:extLst>
      <p:ext uri="{BB962C8B-B14F-4D97-AF65-F5344CB8AC3E}">
        <p14:creationId xmlns:p14="http://schemas.microsoft.com/office/powerpoint/2010/main" val="2923882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6E24E12-181D-43A9-81B7-E716B3E86AF6}" type="datetimeFigureOut">
              <a:rPr kumimoji="1" lang="ja-JP" altLang="en-US" smtClean="0"/>
              <a:t>2023/11/30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CA8170-799F-405A-9EE3-4430132D76FB}" type="slidenum">
              <a:rPr kumimoji="1" lang="ja-JP" altLang="en-US" smtClean="0"/>
              <a:t>‹#›</a:t>
            </a:fld>
            <a:endParaRPr kumimoji="1" lang="ja-JP" altLang="en-US"/>
          </a:p>
        </p:txBody>
      </p:sp>
    </p:spTree>
    <p:extLst>
      <p:ext uri="{BB962C8B-B14F-4D97-AF65-F5344CB8AC3E}">
        <p14:creationId xmlns:p14="http://schemas.microsoft.com/office/powerpoint/2010/main" val="3547663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6E24E12-181D-43A9-81B7-E716B3E86AF6}" type="datetimeFigureOut">
              <a:rPr kumimoji="1" lang="ja-JP" altLang="en-US" smtClean="0"/>
              <a:t>2023/11/30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CA8170-799F-405A-9EE3-4430132D76FB}" type="slidenum">
              <a:rPr kumimoji="1" lang="ja-JP" altLang="en-US" smtClean="0"/>
              <a:t>‹#›</a:t>
            </a:fld>
            <a:endParaRPr kumimoji="1" lang="ja-JP" altLang="en-US"/>
          </a:p>
        </p:txBody>
      </p:sp>
    </p:spTree>
    <p:extLst>
      <p:ext uri="{BB962C8B-B14F-4D97-AF65-F5344CB8AC3E}">
        <p14:creationId xmlns:p14="http://schemas.microsoft.com/office/powerpoint/2010/main" val="3265637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6E24E12-181D-43A9-81B7-E716B3E86AF6}" type="datetimeFigureOut">
              <a:rPr kumimoji="1" lang="ja-JP" altLang="en-US" smtClean="0"/>
              <a:t>2023/11/30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CA8170-799F-405A-9EE3-4430132D76FB}" type="slidenum">
              <a:rPr kumimoji="1" lang="ja-JP" altLang="en-US" smtClean="0"/>
              <a:t>‹#›</a:t>
            </a:fld>
            <a:endParaRPr kumimoji="1" lang="ja-JP" altLang="en-US"/>
          </a:p>
        </p:txBody>
      </p:sp>
    </p:spTree>
    <p:extLst>
      <p:ext uri="{BB962C8B-B14F-4D97-AF65-F5344CB8AC3E}">
        <p14:creationId xmlns:p14="http://schemas.microsoft.com/office/powerpoint/2010/main" val="1503393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6E24E12-181D-43A9-81B7-E716B3E86AF6}" type="datetimeFigureOut">
              <a:rPr kumimoji="1" lang="ja-JP" altLang="en-US" smtClean="0"/>
              <a:t>2023/11/30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8CA8170-799F-405A-9EE3-4430132D76FB}" type="slidenum">
              <a:rPr kumimoji="1" lang="ja-JP" altLang="en-US" smtClean="0"/>
              <a:t>‹#›</a:t>
            </a:fld>
            <a:endParaRPr kumimoji="1" lang="ja-JP" altLang="en-US"/>
          </a:p>
        </p:txBody>
      </p:sp>
    </p:spTree>
    <p:extLst>
      <p:ext uri="{BB962C8B-B14F-4D97-AF65-F5344CB8AC3E}">
        <p14:creationId xmlns:p14="http://schemas.microsoft.com/office/powerpoint/2010/main" val="1076215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6E24E12-181D-43A9-81B7-E716B3E86AF6}" type="datetimeFigureOut">
              <a:rPr kumimoji="1" lang="ja-JP" altLang="en-US" smtClean="0"/>
              <a:t>2023/11/30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8CA8170-799F-405A-9EE3-4430132D76FB}" type="slidenum">
              <a:rPr kumimoji="1" lang="ja-JP" altLang="en-US" smtClean="0"/>
              <a:t>‹#›</a:t>
            </a:fld>
            <a:endParaRPr kumimoji="1" lang="ja-JP" altLang="en-US"/>
          </a:p>
        </p:txBody>
      </p:sp>
    </p:spTree>
    <p:extLst>
      <p:ext uri="{BB962C8B-B14F-4D97-AF65-F5344CB8AC3E}">
        <p14:creationId xmlns:p14="http://schemas.microsoft.com/office/powerpoint/2010/main" val="2653225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24E12-181D-43A9-81B7-E716B3E86AF6}" type="datetimeFigureOut">
              <a:rPr kumimoji="1" lang="ja-JP" altLang="en-US" smtClean="0"/>
              <a:t>2023/11/30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8CA8170-799F-405A-9EE3-4430132D76FB}" type="slidenum">
              <a:rPr kumimoji="1" lang="ja-JP" altLang="en-US" smtClean="0"/>
              <a:t>‹#›</a:t>
            </a:fld>
            <a:endParaRPr kumimoji="1" lang="ja-JP" altLang="en-US"/>
          </a:p>
        </p:txBody>
      </p:sp>
    </p:spTree>
    <p:extLst>
      <p:ext uri="{BB962C8B-B14F-4D97-AF65-F5344CB8AC3E}">
        <p14:creationId xmlns:p14="http://schemas.microsoft.com/office/powerpoint/2010/main" val="3084720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6E24E12-181D-43A9-81B7-E716B3E86AF6}" type="datetimeFigureOut">
              <a:rPr kumimoji="1" lang="ja-JP" altLang="en-US" smtClean="0"/>
              <a:t>2023/11/30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CA8170-799F-405A-9EE3-4430132D76FB}" type="slidenum">
              <a:rPr kumimoji="1" lang="ja-JP" altLang="en-US" smtClean="0"/>
              <a:t>‹#›</a:t>
            </a:fld>
            <a:endParaRPr kumimoji="1" lang="ja-JP" altLang="en-US"/>
          </a:p>
        </p:txBody>
      </p:sp>
    </p:spTree>
    <p:extLst>
      <p:ext uri="{BB962C8B-B14F-4D97-AF65-F5344CB8AC3E}">
        <p14:creationId xmlns:p14="http://schemas.microsoft.com/office/powerpoint/2010/main" val="289335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6E24E12-181D-43A9-81B7-E716B3E86AF6}" type="datetimeFigureOut">
              <a:rPr kumimoji="1" lang="ja-JP" altLang="en-US" smtClean="0"/>
              <a:t>2023/11/30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CA8170-799F-405A-9EE3-4430132D76FB}" type="slidenum">
              <a:rPr kumimoji="1" lang="ja-JP" altLang="en-US" smtClean="0"/>
              <a:t>‹#›</a:t>
            </a:fld>
            <a:endParaRPr kumimoji="1" lang="ja-JP" altLang="en-US"/>
          </a:p>
        </p:txBody>
      </p:sp>
    </p:spTree>
    <p:extLst>
      <p:ext uri="{BB962C8B-B14F-4D97-AF65-F5344CB8AC3E}">
        <p14:creationId xmlns:p14="http://schemas.microsoft.com/office/powerpoint/2010/main" val="1631451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24E12-181D-43A9-81B7-E716B3E86AF6}" type="datetimeFigureOut">
              <a:rPr kumimoji="1" lang="ja-JP" altLang="en-US" smtClean="0"/>
              <a:t>2023/11/30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CA8170-799F-405A-9EE3-4430132D76FB}" type="slidenum">
              <a:rPr kumimoji="1" lang="ja-JP" altLang="en-US" smtClean="0"/>
              <a:t>‹#›</a:t>
            </a:fld>
            <a:endParaRPr kumimoji="1" lang="ja-JP" altLang="en-US"/>
          </a:p>
        </p:txBody>
      </p:sp>
    </p:spTree>
    <p:extLst>
      <p:ext uri="{BB962C8B-B14F-4D97-AF65-F5344CB8AC3E}">
        <p14:creationId xmlns:p14="http://schemas.microsoft.com/office/powerpoint/2010/main" val="22615486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C8FD89C-E979-4A76-9F28-9C5B483CA19B}"/>
              </a:ext>
            </a:extLst>
          </p:cNvPr>
          <p:cNvSpPr txBox="1"/>
          <p:nvPr/>
        </p:nvSpPr>
        <p:spPr>
          <a:xfrm>
            <a:off x="216977" y="146138"/>
            <a:ext cx="1800493" cy="307777"/>
          </a:xfrm>
          <a:prstGeom prst="rect">
            <a:avLst/>
          </a:prstGeom>
          <a:noFill/>
        </p:spPr>
        <p:txBody>
          <a:bodyPr wrap="none" rtlCol="0">
            <a:spAutoFit/>
          </a:bodyPr>
          <a:lstStyle/>
          <a:p>
            <a:r>
              <a:rPr kumimoji="1" lang="ja-JP" altLang="en-US" sz="1400" b="1" dirty="0"/>
              <a:t>研究開発内容説明図</a:t>
            </a:r>
          </a:p>
        </p:txBody>
      </p:sp>
      <p:sp>
        <p:nvSpPr>
          <p:cNvPr id="5" name="テキスト ボックス 4">
            <a:extLst>
              <a:ext uri="{FF2B5EF4-FFF2-40B4-BE49-F238E27FC236}">
                <a16:creationId xmlns:a16="http://schemas.microsoft.com/office/drawing/2014/main" id="{145E3EA1-B838-4126-95ED-9CD23A6A1354}"/>
              </a:ext>
            </a:extLst>
          </p:cNvPr>
          <p:cNvSpPr txBox="1"/>
          <p:nvPr/>
        </p:nvSpPr>
        <p:spPr>
          <a:xfrm>
            <a:off x="8725546" y="146137"/>
            <a:ext cx="1082348" cy="307777"/>
          </a:xfrm>
          <a:prstGeom prst="rect">
            <a:avLst/>
          </a:prstGeom>
          <a:noFill/>
        </p:spPr>
        <p:txBody>
          <a:bodyPr wrap="none" rtlCol="0">
            <a:spAutoFit/>
          </a:bodyPr>
          <a:lstStyle/>
          <a:p>
            <a:r>
              <a:rPr kumimoji="1" lang="en-US" altLang="ja-JP" sz="1400" b="1" dirty="0"/>
              <a:t>【</a:t>
            </a:r>
            <a:r>
              <a:rPr kumimoji="1" lang="ja-JP" altLang="en-US" sz="1400" b="1" dirty="0"/>
              <a:t>様式３</a:t>
            </a:r>
            <a:r>
              <a:rPr kumimoji="1" lang="en-US" altLang="ja-JP" sz="1400" b="1" dirty="0"/>
              <a:t>】</a:t>
            </a:r>
            <a:endParaRPr kumimoji="1" lang="ja-JP" altLang="en-US" sz="1400" b="1" dirty="0"/>
          </a:p>
        </p:txBody>
      </p:sp>
      <p:sp>
        <p:nvSpPr>
          <p:cNvPr id="6" name="Text Box 67">
            <a:extLst>
              <a:ext uri="{FF2B5EF4-FFF2-40B4-BE49-F238E27FC236}">
                <a16:creationId xmlns:a16="http://schemas.microsoft.com/office/drawing/2014/main" id="{9623FC37-BA9C-4ACD-8F3A-069353523811}"/>
              </a:ext>
            </a:extLst>
          </p:cNvPr>
          <p:cNvSpPr txBox="1">
            <a:spLocks noChangeArrowheads="1"/>
          </p:cNvSpPr>
          <p:nvPr/>
        </p:nvSpPr>
        <p:spPr bwMode="auto">
          <a:xfrm>
            <a:off x="428172" y="2020000"/>
            <a:ext cx="9178244" cy="1040916"/>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74295" tIns="8890" rIns="74295" bIns="8890" anchor="t" anchorCtr="0" upright="1">
            <a:noAutofit/>
          </a:bodyPr>
          <a:lstStyle/>
          <a:p>
            <a:pPr algn="just">
              <a:spcAft>
                <a:spcPts val="0"/>
              </a:spcAft>
            </a:pPr>
            <a:r>
              <a:rPr lang="ja-JP" sz="1050" kern="100">
                <a:solidFill>
                  <a:srgbClr val="0000FF"/>
                </a:solidFill>
                <a:effectLst/>
                <a:latin typeface="游明朝" panose="02020400000000000000" pitchFamily="18" charset="-128"/>
                <a:ea typeface="游明朝" panose="02020400000000000000" pitchFamily="18" charset="-128"/>
                <a:cs typeface="Times New Roman" panose="02020603050405020304" pitchFamily="18" charset="0"/>
              </a:rPr>
              <a:t>【記載上の留意事項】</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p>
            <a:pPr indent="133350" algn="just">
              <a:spcAft>
                <a:spcPts val="0"/>
              </a:spcAft>
            </a:pPr>
            <a:r>
              <a:rPr lang="ja-JP" sz="1050" kern="100">
                <a:solidFill>
                  <a:srgbClr val="0000FF"/>
                </a:solidFill>
                <a:effectLst/>
                <a:latin typeface="游明朝" panose="02020400000000000000" pitchFamily="18" charset="-128"/>
                <a:ea typeface="游明朝" panose="02020400000000000000" pitchFamily="18" charset="-128"/>
                <a:cs typeface="Times New Roman" panose="02020603050405020304" pitchFamily="18" charset="0"/>
              </a:rPr>
              <a:t>研究開発の概要について、</a:t>
            </a:r>
            <a:r>
              <a:rPr lang="ja-JP" sz="1050" u="sng" kern="100">
                <a:solidFill>
                  <a:srgbClr val="0000FF"/>
                </a:solidFill>
                <a:effectLst/>
                <a:latin typeface="游明朝" panose="02020400000000000000" pitchFamily="18" charset="-128"/>
                <a:ea typeface="游明朝" panose="02020400000000000000" pitchFamily="18" charset="-128"/>
                <a:cs typeface="Times New Roman" panose="02020603050405020304" pitchFamily="18" charset="0"/>
              </a:rPr>
              <a:t>必ず図や写真等を用いて</a:t>
            </a:r>
            <a:r>
              <a:rPr lang="ja-JP" sz="1050" kern="100">
                <a:solidFill>
                  <a:srgbClr val="0000FF"/>
                </a:solidFill>
                <a:effectLst/>
                <a:latin typeface="游明朝" panose="02020400000000000000" pitchFamily="18" charset="-128"/>
                <a:ea typeface="游明朝" panose="02020400000000000000" pitchFamily="18" charset="-128"/>
                <a:cs typeface="Times New Roman" panose="02020603050405020304" pitchFamily="18" charset="0"/>
              </a:rPr>
              <a:t>、このページ</a:t>
            </a:r>
            <a:r>
              <a:rPr lang="en-US" sz="1050" kern="100">
                <a:solidFill>
                  <a:srgbClr val="0000FF"/>
                </a:solidFill>
                <a:effectLst/>
                <a:latin typeface="游明朝" panose="02020400000000000000" pitchFamily="18" charset="-128"/>
                <a:ea typeface="游明朝" panose="02020400000000000000" pitchFamily="18" charset="-128"/>
                <a:cs typeface="Times New Roman" panose="02020603050405020304" pitchFamily="18" charset="0"/>
              </a:rPr>
              <a:t>1</a:t>
            </a:r>
            <a:r>
              <a:rPr lang="ja-JP" sz="1050" kern="100">
                <a:solidFill>
                  <a:srgbClr val="0000FF"/>
                </a:solidFill>
                <a:effectLst/>
                <a:latin typeface="游明朝" panose="02020400000000000000" pitchFamily="18" charset="-128"/>
                <a:ea typeface="游明朝" panose="02020400000000000000" pitchFamily="18" charset="-128"/>
                <a:cs typeface="Times New Roman" panose="02020603050405020304" pitchFamily="18" charset="0"/>
              </a:rPr>
              <a:t>枚（日本産業規格</a:t>
            </a:r>
            <a:r>
              <a:rPr lang="en-US" sz="1050" kern="100">
                <a:solidFill>
                  <a:srgbClr val="0000FF"/>
                </a:solidFill>
                <a:effectLst/>
                <a:latin typeface="游明朝" panose="02020400000000000000" pitchFamily="18" charset="-128"/>
                <a:ea typeface="游明朝" panose="02020400000000000000" pitchFamily="18" charset="-128"/>
                <a:cs typeface="Times New Roman" panose="02020603050405020304" pitchFamily="18" charset="0"/>
              </a:rPr>
              <a:t>A</a:t>
            </a:r>
            <a:r>
              <a:rPr lang="ja-JP" sz="1050" kern="100">
                <a:solidFill>
                  <a:srgbClr val="0000FF"/>
                </a:solidFill>
                <a:effectLst/>
                <a:latin typeface="游明朝" panose="02020400000000000000" pitchFamily="18" charset="-128"/>
                <a:ea typeface="游明朝" panose="02020400000000000000" pitchFamily="18" charset="-128"/>
                <a:cs typeface="Times New Roman" panose="02020603050405020304" pitchFamily="18" charset="0"/>
              </a:rPr>
              <a:t>列</a:t>
            </a:r>
            <a:r>
              <a:rPr lang="en-US" sz="1050" kern="100">
                <a:solidFill>
                  <a:srgbClr val="0000FF"/>
                </a:solidFill>
                <a:effectLst/>
                <a:latin typeface="游明朝" panose="02020400000000000000" pitchFamily="18" charset="-128"/>
                <a:ea typeface="游明朝" panose="02020400000000000000" pitchFamily="18" charset="-128"/>
                <a:cs typeface="Times New Roman" panose="02020603050405020304" pitchFamily="18" charset="0"/>
              </a:rPr>
              <a:t>4</a:t>
            </a:r>
            <a:r>
              <a:rPr lang="ja-JP" sz="1050" kern="100">
                <a:solidFill>
                  <a:srgbClr val="0000FF"/>
                </a:solidFill>
                <a:effectLst/>
                <a:latin typeface="游明朝" panose="02020400000000000000" pitchFamily="18" charset="-128"/>
                <a:ea typeface="游明朝" panose="02020400000000000000" pitchFamily="18" charset="-128"/>
                <a:cs typeface="Times New Roman" panose="02020603050405020304" pitchFamily="18" charset="0"/>
              </a:rPr>
              <a:t>番横・カラー）で分かりやすく具体的に説明してください。また、電波の有効利用に資する研究が含まれていることが明らかになるように記述して下さい。本資料については、フォントサイズ、レイアウトは自由です（本内容は公表することがあります。）。</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p>
            <a:pPr marL="270510" indent="-133350" algn="just">
              <a:spcAft>
                <a:spcPts val="0"/>
              </a:spcAft>
            </a:pPr>
            <a:r>
              <a:rPr lang="ja-JP" sz="1050" u="sng" kern="100">
                <a:solidFill>
                  <a:srgbClr val="0000FF"/>
                </a:solidFill>
                <a:effectLst/>
                <a:latin typeface="游明朝" panose="02020400000000000000" pitchFamily="18" charset="-128"/>
                <a:ea typeface="游明朝" panose="02020400000000000000" pitchFamily="18" charset="-128"/>
                <a:cs typeface="Times New Roman" panose="02020603050405020304" pitchFamily="18" charset="0"/>
              </a:rPr>
              <a:t>※参画研究機関名には、研究分担者所属機関及び連携研究者所属機関を記載してください。</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p>
            <a:pPr marL="270510" indent="-133350" algn="just">
              <a:spcAft>
                <a:spcPts val="0"/>
              </a:spcAft>
            </a:pPr>
            <a:r>
              <a:rPr lang="ja-JP" sz="1050" u="sng" kern="100">
                <a:solidFill>
                  <a:srgbClr val="0000FF"/>
                </a:solidFill>
                <a:effectLst/>
                <a:latin typeface="游明朝" panose="02020400000000000000" pitchFamily="18" charset="-128"/>
                <a:ea typeface="游明朝" panose="02020400000000000000" pitchFamily="18" charset="-128"/>
                <a:cs typeface="Times New Roman" panose="02020603050405020304" pitchFamily="18" charset="0"/>
              </a:rPr>
              <a:t>※説明図作成の際は、この留意事項は消してください。</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7" name="テキスト ボックス 6">
            <a:extLst>
              <a:ext uri="{FF2B5EF4-FFF2-40B4-BE49-F238E27FC236}">
                <a16:creationId xmlns:a16="http://schemas.microsoft.com/office/drawing/2014/main" id="{C01E9795-7DE3-4A44-AA65-BA1D110B1ABE}"/>
              </a:ext>
            </a:extLst>
          </p:cNvPr>
          <p:cNvSpPr txBox="1"/>
          <p:nvPr/>
        </p:nvSpPr>
        <p:spPr>
          <a:xfrm>
            <a:off x="2552343" y="578894"/>
            <a:ext cx="4801314" cy="369332"/>
          </a:xfrm>
          <a:prstGeom prst="rect">
            <a:avLst/>
          </a:prstGeom>
          <a:noFill/>
        </p:spPr>
        <p:txBody>
          <a:bodyPr wrap="none" rtlCol="0">
            <a:spAutoFit/>
          </a:bodyPr>
          <a:lstStyle/>
          <a:p>
            <a:r>
              <a:rPr kumimoji="1" lang="ja-JP" altLang="en-US" b="1" dirty="0"/>
              <a:t>「（課　　　　　題　　　　　名）」の概要</a:t>
            </a:r>
          </a:p>
        </p:txBody>
      </p:sp>
      <p:sp>
        <p:nvSpPr>
          <p:cNvPr id="8" name="テキスト ボックス 7">
            <a:extLst>
              <a:ext uri="{FF2B5EF4-FFF2-40B4-BE49-F238E27FC236}">
                <a16:creationId xmlns:a16="http://schemas.microsoft.com/office/drawing/2014/main" id="{63DBB44C-84B9-43A6-9D4B-0E6D6402546B}"/>
              </a:ext>
            </a:extLst>
          </p:cNvPr>
          <p:cNvSpPr txBox="1"/>
          <p:nvPr/>
        </p:nvSpPr>
        <p:spPr>
          <a:xfrm>
            <a:off x="317715" y="1100380"/>
            <a:ext cx="3711272" cy="600164"/>
          </a:xfrm>
          <a:prstGeom prst="rect">
            <a:avLst/>
          </a:prstGeom>
          <a:noFill/>
        </p:spPr>
        <p:txBody>
          <a:bodyPr wrap="none" rtlCol="0">
            <a:spAutoFit/>
          </a:bodyPr>
          <a:lstStyle/>
          <a:p>
            <a:r>
              <a:rPr kumimoji="1" lang="ja-JP" altLang="en-US" sz="1100" b="1" dirty="0"/>
              <a:t>研究代表者　　：氏名（所属）</a:t>
            </a:r>
            <a:endParaRPr kumimoji="1" lang="en-US" altLang="ja-JP" sz="1100" b="1" dirty="0"/>
          </a:p>
          <a:p>
            <a:r>
              <a:rPr kumimoji="1" lang="ja-JP" altLang="en-US" sz="1100" b="1" dirty="0"/>
              <a:t>参画研究機関名：○○大学、▲▲研究所、株式会社■■</a:t>
            </a:r>
            <a:endParaRPr kumimoji="1" lang="en-US" altLang="ja-JP" sz="1100" b="1" dirty="0"/>
          </a:p>
          <a:p>
            <a:r>
              <a:rPr kumimoji="1" lang="ja-JP" altLang="en-US" sz="1100" b="1" dirty="0"/>
              <a:t>研究開発期間　：令和６年度～令和　年度</a:t>
            </a:r>
          </a:p>
        </p:txBody>
      </p:sp>
    </p:spTree>
    <p:extLst>
      <p:ext uri="{BB962C8B-B14F-4D97-AF65-F5344CB8AC3E}">
        <p14:creationId xmlns:p14="http://schemas.microsoft.com/office/powerpoint/2010/main" val="36796776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TotalTime>
  <Words>187</Words>
  <Application>Microsoft Office PowerPoint</Application>
  <PresentationFormat>A4 210 x 297 mm</PresentationFormat>
  <Paragraphs>10</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游ゴシック</vt:lpstr>
      <vt:lpstr>游ゴシック Light</vt:lpstr>
      <vt:lpstr>游明朝</vt: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石原 浩樹</dc:creator>
  <cp:lastModifiedBy>石原 浩樹</cp:lastModifiedBy>
  <cp:revision>2</cp:revision>
  <dcterms:created xsi:type="dcterms:W3CDTF">2023-11-29T07:00:39Z</dcterms:created>
  <dcterms:modified xsi:type="dcterms:W3CDTF">2023-11-30T06:49:14Z</dcterms:modified>
</cp:coreProperties>
</file>